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906000" cy="6858000" type="A4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279" autoAdjust="0"/>
    <p:restoredTop sz="94627"/>
  </p:normalViewPr>
  <p:slideViewPr>
    <p:cSldViewPr snapToGrid="0" snapToObjects="1">
      <p:cViewPr>
        <p:scale>
          <a:sx n="76" d="100"/>
          <a:sy n="76" d="100"/>
        </p:scale>
        <p:origin x="-1349" y="-211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r">
              <a:defRPr sz="1200"/>
            </a:lvl1pPr>
          </a:lstStyle>
          <a:p>
            <a:fld id="{74DA69C8-F84C-2947-85D9-F4E475966ECC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3013"/>
            <a:ext cx="48466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numCol="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numCol="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r">
              <a:defRPr sz="1200"/>
            </a:lvl1pPr>
          </a:lstStyle>
          <a:p>
            <a:fld id="{90C8F01E-995B-8848-96E4-13733EB6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843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9C5789CE-836E-B042-843F-5605E41F50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83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numCol="1"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 numCol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numCol="1"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 numCol="1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numCol="1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7089A-8636-F64C-9D23-B4C3EC8D4BA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6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9545" y="47193"/>
            <a:ext cx="7429500" cy="273090"/>
          </a:xfrm>
        </p:spPr>
        <p:txBody>
          <a:bodyPr numCol="1">
            <a:noAutofit/>
          </a:bodyPr>
          <a:lstStyle/>
          <a:p>
            <a:r>
              <a:rPr lang="en-US" sz="1800" b="1" dirty="0" smtClean="0"/>
              <a:t>|	Rocks </a:t>
            </a:r>
            <a:r>
              <a:rPr lang="en-US" sz="1800" b="1" smtClean="0"/>
              <a:t>Year 3/4 </a:t>
            </a:r>
            <a:r>
              <a:rPr lang="en-US" sz="1800" b="1" dirty="0" smtClean="0"/>
              <a:t>(Science)	| </a:t>
            </a:r>
            <a:endParaRPr lang="en-US" sz="18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296880"/>
              </p:ext>
            </p:extLst>
          </p:nvPr>
        </p:nvGraphicFramePr>
        <p:xfrm>
          <a:off x="206477" y="521868"/>
          <a:ext cx="2544814" cy="3014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6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685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063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08167">
                <a:tc gridSpan="3"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Important Questions</a:t>
                      </a:r>
                      <a:endParaRPr lang="en-US" sz="1500" dirty="0"/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0518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What are the three different types of rocks?</a:t>
                      </a:r>
                      <a:endParaRPr lang="en-GB" sz="12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10518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What are the four different types of matter that soil is composed of?</a:t>
                      </a:r>
                      <a:endParaRPr lang="en-GB" sz="12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00894"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What is</a:t>
                      </a:r>
                      <a:r>
                        <a:rPr lang="en-GB" sz="1200" baseline="0" dirty="0" smtClean="0"/>
                        <a:t> a fossil and how is it formed?</a:t>
                      </a:r>
                      <a:endParaRPr lang="en-GB" sz="12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2208"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How is soil formed?</a:t>
                      </a:r>
                      <a:endParaRPr lang="en-GB" sz="12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2208">
                <a:tc>
                  <a:txBody>
                    <a:bodyPr/>
                    <a:lstStyle/>
                    <a:p>
                      <a:r>
                        <a:rPr lang="en-US" sz="1200" dirty="0"/>
                        <a:t>5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Who was Mary </a:t>
                      </a:r>
                      <a:r>
                        <a:rPr lang="en-GB" sz="1200" dirty="0" err="1" smtClean="0"/>
                        <a:t>Anning</a:t>
                      </a:r>
                      <a:r>
                        <a:rPr lang="en-GB" sz="1200" dirty="0" smtClean="0"/>
                        <a:t> and why is she famous?</a:t>
                      </a:r>
                      <a:endParaRPr lang="en-GB" sz="12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0" y="320283"/>
            <a:ext cx="9906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87A16600-9CE5-7D4D-9238-FE903140D7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64910"/>
              </p:ext>
            </p:extLst>
          </p:nvPr>
        </p:nvGraphicFramePr>
        <p:xfrm>
          <a:off x="6240741" y="544279"/>
          <a:ext cx="3533602" cy="629594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80786">
                  <a:extLst>
                    <a:ext uri="{9D8B030D-6E8A-4147-A177-3AD203B41FA5}">
                      <a16:colId xmlns="" xmlns:a16="http://schemas.microsoft.com/office/drawing/2014/main" val="3034729171"/>
                    </a:ext>
                  </a:extLst>
                </a:gridCol>
                <a:gridCol w="1063936">
                  <a:extLst>
                    <a:ext uri="{9D8B030D-6E8A-4147-A177-3AD203B41FA5}">
                      <a16:colId xmlns="" xmlns:a16="http://schemas.microsoft.com/office/drawing/2014/main" val="771789285"/>
                    </a:ext>
                  </a:extLst>
                </a:gridCol>
                <a:gridCol w="1756559">
                  <a:extLst>
                    <a:ext uri="{9D8B030D-6E8A-4147-A177-3AD203B41FA5}">
                      <a16:colId xmlns="" xmlns:a16="http://schemas.microsoft.com/office/drawing/2014/main" val="3453223677"/>
                    </a:ext>
                  </a:extLst>
                </a:gridCol>
                <a:gridCol w="332321">
                  <a:extLst>
                    <a:ext uri="{9D8B030D-6E8A-4147-A177-3AD203B41FA5}">
                      <a16:colId xmlns="" xmlns:a16="http://schemas.microsoft.com/office/drawing/2014/main" val="1444632793"/>
                    </a:ext>
                  </a:extLst>
                </a:gridCol>
              </a:tblGrid>
              <a:tr h="649896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Key Vocabulary</a:t>
                      </a:r>
                      <a:endParaRPr lang="en-US" sz="1800" dirty="0"/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06910169"/>
                  </a:ext>
                </a:extLst>
              </a:tr>
              <a:tr h="698513">
                <a:tc>
                  <a:txBody>
                    <a:bodyPr/>
                    <a:lstStyle/>
                    <a:p>
                      <a:r>
                        <a:rPr lang="en-US" sz="1200" b="0" dirty="0"/>
                        <a:t>1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Igneous</a:t>
                      </a:r>
                      <a:endParaRPr lang="en-GB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Igneous rock is formed when magma cools and becomes</a:t>
                      </a:r>
                      <a:r>
                        <a:rPr lang="en-GB" sz="1200" baseline="0" dirty="0" smtClean="0"/>
                        <a:t> solid.</a:t>
                      </a:r>
                      <a:endParaRPr lang="en-GB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401584818"/>
                  </a:ext>
                </a:extLst>
              </a:tr>
              <a:tr h="1047770">
                <a:tc>
                  <a:txBody>
                    <a:bodyPr/>
                    <a:lstStyle/>
                    <a:p>
                      <a:r>
                        <a:rPr lang="en-US" sz="1200" b="0" dirty="0"/>
                        <a:t>2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Sedimentary</a:t>
                      </a:r>
                      <a:endParaRPr lang="en-GB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Sedimentary</a:t>
                      </a:r>
                      <a:r>
                        <a:rPr lang="en-GB" sz="1200" baseline="0" dirty="0" smtClean="0"/>
                        <a:t> rocks are formed by sediment that is deposited over time usually at the bottom of lakes and oceans.</a:t>
                      </a:r>
                      <a:endParaRPr lang="en-GB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075142700"/>
                  </a:ext>
                </a:extLst>
              </a:tr>
              <a:tr h="698513">
                <a:tc>
                  <a:txBody>
                    <a:bodyPr/>
                    <a:lstStyle/>
                    <a:p>
                      <a:r>
                        <a:rPr lang="en-US" sz="1200" b="0" dirty="0"/>
                        <a:t>3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Metamorphic</a:t>
                      </a:r>
                      <a:endParaRPr lang="en-GB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Metamorphic rocks have been changed over time by extreme pressure and heat.</a:t>
                      </a:r>
                      <a:endParaRPr lang="en-GB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734594781"/>
                  </a:ext>
                </a:extLst>
              </a:tr>
              <a:tr h="523885">
                <a:tc>
                  <a:txBody>
                    <a:bodyPr/>
                    <a:lstStyle/>
                    <a:p>
                      <a:r>
                        <a:rPr lang="en-US" sz="1200" b="0" dirty="0"/>
                        <a:t>4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Formation</a:t>
                      </a:r>
                      <a:endParaRPr lang="en-GB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How something is made or created.</a:t>
                      </a:r>
                      <a:endParaRPr lang="en-GB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398772385"/>
                  </a:ext>
                </a:extLst>
              </a:tr>
              <a:tr h="698513">
                <a:tc>
                  <a:txBody>
                    <a:bodyPr/>
                    <a:lstStyle/>
                    <a:p>
                      <a:r>
                        <a:rPr lang="en-US" sz="1200" b="0" dirty="0"/>
                        <a:t>5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Palaeontology</a:t>
                      </a:r>
                      <a:endParaRPr lang="en-GB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Palaeontology</a:t>
                      </a:r>
                      <a:r>
                        <a:rPr lang="en-GB" sz="1200" baseline="0" dirty="0" smtClean="0"/>
                        <a:t> is the study of fossils to learn about forms of life.</a:t>
                      </a:r>
                      <a:endParaRPr lang="en-GB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32408064"/>
                  </a:ext>
                </a:extLst>
              </a:tr>
              <a:tr h="103144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Fossil</a:t>
                      </a:r>
                      <a:endParaRPr lang="en-US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 remains of ancient plants and animals.</a:t>
                      </a:r>
                      <a:endParaRPr lang="en-US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253600408"/>
                  </a:ext>
                </a:extLst>
              </a:tr>
              <a:tr h="687633">
                <a:tc>
                  <a:txBody>
                    <a:bodyPr/>
                    <a:lstStyle/>
                    <a:p>
                      <a:r>
                        <a:rPr lang="en-GB" altLang="en-GB" sz="1200" b="0" dirty="0"/>
                        <a:t>7</a:t>
                      </a:r>
                      <a:endParaRPr lang="en-US" sz="1200" b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Magma</a:t>
                      </a:r>
                      <a:endParaRPr lang="en-GB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Magma is the hot liquid rock under the surface</a:t>
                      </a:r>
                      <a:r>
                        <a:rPr lang="en-GB" sz="1200" baseline="0" dirty="0" smtClean="0"/>
                        <a:t> of the earth. It is called lava after it comes out of a volcano.</a:t>
                      </a:r>
                      <a:endParaRPr lang="en-GB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431194389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671" y="3858535"/>
            <a:ext cx="1962983" cy="273784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7189" y="2866074"/>
            <a:ext cx="2854915" cy="1405884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127EED2C-40DA-6F4E-8561-BCF7EE4F12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307843"/>
              </p:ext>
            </p:extLst>
          </p:nvPr>
        </p:nvGraphicFramePr>
        <p:xfrm>
          <a:off x="2872671" y="4156454"/>
          <a:ext cx="3131615" cy="255003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4033">
                  <a:extLst>
                    <a:ext uri="{9D8B030D-6E8A-4147-A177-3AD203B41FA5}">
                      <a16:colId xmlns="" xmlns:a16="http://schemas.microsoft.com/office/drawing/2014/main" val="2316687726"/>
                    </a:ext>
                  </a:extLst>
                </a:gridCol>
                <a:gridCol w="2519865">
                  <a:extLst>
                    <a:ext uri="{9D8B030D-6E8A-4147-A177-3AD203B41FA5}">
                      <a16:colId xmlns="" xmlns:a16="http://schemas.microsoft.com/office/drawing/2014/main" val="2379496559"/>
                    </a:ext>
                  </a:extLst>
                </a:gridCol>
                <a:gridCol w="407717">
                  <a:extLst>
                    <a:ext uri="{9D8B030D-6E8A-4147-A177-3AD203B41FA5}">
                      <a16:colId xmlns="" xmlns:a16="http://schemas.microsoft.com/office/drawing/2014/main" val="349645986"/>
                    </a:ext>
                  </a:extLst>
                </a:gridCol>
              </a:tblGrid>
              <a:tr h="323925">
                <a:tc gridSpan="3">
                  <a:txBody>
                    <a:bodyPr/>
                    <a:lstStyle/>
                    <a:p>
                      <a:pPr algn="ctr"/>
                      <a:r>
                        <a:rPr lang="en-GB" altLang="en-GB" sz="1800" dirty="0" smtClean="0"/>
                        <a:t>Key Skills</a:t>
                      </a:r>
                      <a:endParaRPr lang="en-GB" altLang="en-GB" sz="1800" dirty="0"/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GB" altLang="en-GB" dirty="0"/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50516657"/>
                  </a:ext>
                </a:extLst>
              </a:tr>
              <a:tr h="311534">
                <a:tc>
                  <a:txBody>
                    <a:bodyPr/>
                    <a:lstStyle/>
                    <a:p>
                      <a:r>
                        <a:rPr lang="en-GB" altLang="en-GB" sz="1100" dirty="0"/>
                        <a:t>1</a:t>
                      </a:r>
                      <a:endParaRPr lang="en-GB" altLang="en-GB" sz="1100" b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To be able</a:t>
                      </a:r>
                      <a:r>
                        <a:rPr lang="en-GB" sz="1200" baseline="0" dirty="0" smtClean="0"/>
                        <a:t> to compare different types of rocks by appearance</a:t>
                      </a:r>
                      <a:endParaRPr lang="en-GB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963941051"/>
                  </a:ext>
                </a:extLst>
              </a:tr>
              <a:tr h="193780">
                <a:tc>
                  <a:txBody>
                    <a:bodyPr/>
                    <a:lstStyle/>
                    <a:p>
                      <a:r>
                        <a:rPr lang="en-GB" altLang="en-GB" sz="1100" dirty="0"/>
                        <a:t>2</a:t>
                      </a:r>
                      <a:endParaRPr lang="en-GB" altLang="en-GB" sz="1100" b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To be able to make systematic and careful observations</a:t>
                      </a:r>
                      <a:endParaRPr lang="en-GB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929339964"/>
                  </a:ext>
                </a:extLst>
              </a:tr>
              <a:tr h="467300">
                <a:tc>
                  <a:txBody>
                    <a:bodyPr/>
                    <a:lstStyle/>
                    <a:p>
                      <a:r>
                        <a:rPr lang="en-GB" altLang="en-GB" sz="1100" dirty="0"/>
                        <a:t>3</a:t>
                      </a:r>
                      <a:endParaRPr lang="en-GB" altLang="en-GB" sz="1100" b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To be able to identify and classify different rocks.</a:t>
                      </a:r>
                      <a:endParaRPr lang="en-GB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127594675"/>
                  </a:ext>
                </a:extLst>
              </a:tr>
              <a:tr h="311534">
                <a:tc>
                  <a:txBody>
                    <a:bodyPr/>
                    <a:lstStyle/>
                    <a:p>
                      <a:r>
                        <a:rPr lang="en-GB" altLang="en-GB" sz="1100" dirty="0"/>
                        <a:t>4</a:t>
                      </a:r>
                      <a:endParaRPr lang="en-GB" altLang="en-GB" sz="1100" b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To be able to set up a simple investigation (</a:t>
                      </a:r>
                      <a:r>
                        <a:rPr lang="en-GB" sz="1200" dirty="0" err="1" smtClean="0"/>
                        <a:t>eg</a:t>
                      </a:r>
                      <a:r>
                        <a:rPr lang="en-GB" sz="1200" dirty="0" smtClean="0"/>
                        <a:t>. to investigate</a:t>
                      </a:r>
                      <a:r>
                        <a:rPr lang="en-GB" sz="1200" baseline="0" dirty="0" smtClean="0"/>
                        <a:t> the permeability of different soil types.)</a:t>
                      </a:r>
                      <a:endParaRPr lang="en-GB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630945595"/>
                  </a:ext>
                </a:extLst>
              </a:tr>
              <a:tr h="453961">
                <a:tc>
                  <a:txBody>
                    <a:bodyPr/>
                    <a:lstStyle/>
                    <a:p>
                      <a:r>
                        <a:rPr lang="en-GB" altLang="en-GB" sz="1100" dirty="0"/>
                        <a:t>5</a:t>
                      </a:r>
                      <a:endParaRPr lang="en-GB" altLang="en-GB" sz="1100" b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To be able to present</a:t>
                      </a:r>
                      <a:r>
                        <a:rPr lang="en-GB" sz="1200" baseline="0" dirty="0" smtClean="0"/>
                        <a:t> findings scientifically</a:t>
                      </a:r>
                      <a:endParaRPr lang="en-GB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45600744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082165"/>
              </p:ext>
            </p:extLst>
          </p:nvPr>
        </p:nvGraphicFramePr>
        <p:xfrm>
          <a:off x="2864582" y="544278"/>
          <a:ext cx="3131616" cy="23217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967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9333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8612">
                  <a:extLst>
                    <a:ext uri="{9D8B030D-6E8A-4147-A177-3AD203B41FA5}">
                      <a16:colId xmlns="" xmlns:a16="http://schemas.microsoft.com/office/drawing/2014/main" val="3827066675"/>
                    </a:ext>
                  </a:extLst>
                </a:gridCol>
              </a:tblGrid>
              <a:tr h="305823">
                <a:tc gridSpan="3">
                  <a:txBody>
                    <a:bodyPr/>
                    <a:lstStyle/>
                    <a:p>
                      <a:pPr algn="ctr"/>
                      <a:r>
                        <a:rPr lang="en-GB" altLang="en-GB" dirty="0" smtClean="0"/>
                        <a:t>Key Knowledge</a:t>
                      </a:r>
                      <a:endParaRPr lang="en-GB" altLang="en-GB" dirty="0"/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GB" altLang="en-GB" dirty="0"/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4717">
                <a:tc>
                  <a:txBody>
                    <a:bodyPr/>
                    <a:lstStyle/>
                    <a:p>
                      <a:r>
                        <a:rPr lang="en-GB" altLang="en-GB" sz="1000" b="0" dirty="0"/>
                        <a:t>1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To be able to name the three different types of rocks.</a:t>
                      </a:r>
                      <a:endParaRPr lang="en-GB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7260">
                <a:tc>
                  <a:txBody>
                    <a:bodyPr/>
                    <a:lstStyle/>
                    <a:p>
                      <a:r>
                        <a:rPr lang="en-GB" altLang="en-GB" sz="1000" b="0" dirty="0"/>
                        <a:t>2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To be able to state the four different</a:t>
                      </a:r>
                      <a:r>
                        <a:rPr lang="en-GB" sz="1200" baseline="0" dirty="0" smtClean="0"/>
                        <a:t> types of matter that soil is composed of.</a:t>
                      </a:r>
                      <a:endParaRPr lang="en-GB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4717">
                <a:tc>
                  <a:txBody>
                    <a:bodyPr/>
                    <a:lstStyle/>
                    <a:p>
                      <a:r>
                        <a:rPr lang="en-GB" altLang="en-GB" sz="1000" b="0" dirty="0"/>
                        <a:t>3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To  know the difference</a:t>
                      </a:r>
                      <a:r>
                        <a:rPr lang="en-GB" sz="1200" baseline="0" dirty="0" smtClean="0"/>
                        <a:t> between a bone and a fossil.</a:t>
                      </a:r>
                      <a:endParaRPr lang="en-GB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407509847"/>
                  </a:ext>
                </a:extLst>
              </a:tr>
              <a:tr h="327260">
                <a:tc>
                  <a:txBody>
                    <a:bodyPr/>
                    <a:lstStyle/>
                    <a:p>
                      <a:r>
                        <a:rPr lang="en-GB" altLang="en-GB" sz="1000" b="0" dirty="0"/>
                        <a:t>4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To know</a:t>
                      </a:r>
                      <a:r>
                        <a:rPr lang="en-GB" sz="1200" baseline="0" dirty="0" smtClean="0"/>
                        <a:t> how soil is formed.</a:t>
                      </a:r>
                      <a:endParaRPr lang="en-GB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7716">
                <a:tc>
                  <a:txBody>
                    <a:bodyPr/>
                    <a:lstStyle/>
                    <a:p>
                      <a:r>
                        <a:rPr lang="en-GB" altLang="en-GB" sz="1000" b="0" dirty="0"/>
                        <a:t>5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To know Mary</a:t>
                      </a:r>
                      <a:r>
                        <a:rPr lang="en-GB" sz="1200" baseline="0" dirty="0" smtClean="0"/>
                        <a:t> Anning’s contribution to palaeontology</a:t>
                      </a:r>
                      <a:endParaRPr lang="en-GB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089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4933</TotalTime>
  <Words>296</Words>
  <Application>Microsoft Office PowerPoint</Application>
  <PresentationFormat>A4 Paper (210x297 mm)</PresentationFormat>
  <Paragraphs>57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| Rocks Year 3/4 (Science) |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Jill Murphy | Year One | Autumn 2</dc:title>
  <dc:creator>Jon Brunskill</dc:creator>
  <cp:lastModifiedBy>Vanessa Gray</cp:lastModifiedBy>
  <cp:revision>78</cp:revision>
  <cp:lastPrinted>2017-10-30T10:21:12Z</cp:lastPrinted>
  <dcterms:created xsi:type="dcterms:W3CDTF">2017-10-15T20:56:30Z</dcterms:created>
  <dcterms:modified xsi:type="dcterms:W3CDTF">2020-01-24T15:53:10Z</dcterms:modified>
</cp:coreProperties>
</file>