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" roundtripDataSignature="AMtx7miYLVYGFteHhKkLnJ8tLu0OS3y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324863D-F7E5-4C07-AA1A-8832A92183F1}">
  <a:tblStyle styleId="{6324863D-F7E5-4C07-AA1A-8832A92183F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7BE70C-6958-4E46-B9A3-F4A37CDC24A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238417C-A874-4222-B29A-56A0FCB5FB9B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476A231-4A02-4C48-BD79-A84638463D50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507" y="-21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8592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1" dirty="0"/>
              <a:t>|	Uses of Everyday Materials Year 2 (Science)	| </a:t>
            </a:r>
            <a:endParaRPr sz="1800" b="1" dirty="0"/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206477" y="521868"/>
          <a:ext cx="2544800" cy="3215165"/>
        </p:xfrm>
        <a:graphic>
          <a:graphicData uri="http://schemas.openxmlformats.org/drawingml/2006/table">
            <a:tbl>
              <a:tblPr firstRow="1" bandRow="1">
                <a:noFill/>
                <a:tableStyleId>{6324863D-F7E5-4C07-AA1A-8832A92183F1}</a:tableStyleId>
              </a:tblPr>
              <a:tblGrid>
                <a:gridCol w="315650"/>
                <a:gridCol w="1868525"/>
                <a:gridCol w="360625"/>
              </a:tblGrid>
              <a:tr h="30817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GB" sz="1500" u="none" strike="noStrike" cap="none"/>
                        <a:t>Important Questions</a:t>
                      </a:r>
                      <a:endParaRPr sz="1500" u="none" strike="noStrike" cap="none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are the names of some everyday materials?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</a:tr>
              <a:tr h="61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could the materials be used for?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</a:tr>
              <a:tr h="600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Could the shape of a particular material be changed and how?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</a:tr>
              <a:tr h="43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Which changes can not be reversed?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</a:tr>
              <a:tr h="43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Why is a particular material suitable for a particular use?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</a:tr>
            </a:tbl>
          </a:graphicData>
        </a:graphic>
      </p:graphicFrame>
      <p:cxnSp>
        <p:nvCxnSpPr>
          <p:cNvPr id="91" name="Google Shape;91;p1"/>
          <p:cNvCxnSpPr/>
          <p:nvPr/>
        </p:nvCxnSpPr>
        <p:spPr>
          <a:xfrm>
            <a:off x="0" y="320283"/>
            <a:ext cx="9906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92" name="Google Shape;92;p1"/>
          <p:cNvGraphicFramePr/>
          <p:nvPr/>
        </p:nvGraphicFramePr>
        <p:xfrm>
          <a:off x="2864582" y="544278"/>
          <a:ext cx="3131600" cy="2726060"/>
        </p:xfrm>
        <a:graphic>
          <a:graphicData uri="http://schemas.openxmlformats.org/drawingml/2006/table">
            <a:tbl>
              <a:tblPr firstRow="1" bandRow="1">
                <a:noFill/>
                <a:tableStyleId>{327BE70C-6958-4E46-B9A3-F4A37CDC24AE}</a:tableStyleId>
              </a:tblPr>
              <a:tblGrid>
                <a:gridCol w="349675"/>
                <a:gridCol w="2393325"/>
                <a:gridCol w="388600"/>
              </a:tblGrid>
              <a:tr h="3058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Key Knowledge</a:t>
                      </a:r>
                      <a:endParaRPr sz="1800" dirty="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identify and name everyday materials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32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identify different uses of everyday materials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know that the shapes of solid objects made from some materials can be changed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32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know that some changes are permanent and others are temporary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To know why an object is suitable for a particular use.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6240741" y="544279"/>
          <a:ext cx="3533575" cy="5926540"/>
        </p:xfrm>
        <a:graphic>
          <a:graphicData uri="http://schemas.openxmlformats.org/drawingml/2006/table">
            <a:tbl>
              <a:tblPr firstRow="1" bandRow="1">
                <a:noFill/>
                <a:tableStyleId>{C238417C-A874-4222-B29A-56A0FCB5FB9B}</a:tableStyleId>
              </a:tblPr>
              <a:tblGrid>
                <a:gridCol w="380775"/>
                <a:gridCol w="1063925"/>
                <a:gridCol w="1756550"/>
                <a:gridCol w="332325"/>
              </a:tblGrid>
              <a:tr h="6499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Vocabulary</a:t>
                      </a:r>
                      <a:endParaRPr sz="180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materials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matter or substance that objects are made from.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600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properties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Features of a material that tells you something about it. (eg. That metal is strong)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517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transparent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 object you can see through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opaque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 object you cannot see through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69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translucent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 object that lets light through but you cannot see clearly through it.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408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magnetic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 object (usually made of metal) that is pulled towards a magnet by an invisible force.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68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</a:t>
                      </a:r>
                      <a:endParaRPr sz="12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waterproof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Not allowing water through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68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absorbent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Something that is able to soak up water easily.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</a:tbl>
          </a:graphicData>
        </a:graphic>
      </p:graphicFrame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3861868275"/>
              </p:ext>
            </p:extLst>
          </p:nvPr>
        </p:nvGraphicFramePr>
        <p:xfrm>
          <a:off x="2862625" y="3506334"/>
          <a:ext cx="3136241" cy="3219850"/>
        </p:xfrm>
        <a:graphic>
          <a:graphicData uri="http://schemas.openxmlformats.org/drawingml/2006/table">
            <a:tbl>
              <a:tblPr firstRow="1" bandRow="1">
                <a:noFill/>
                <a:tableStyleId>{A476A231-4A02-4C48-BD79-A84638463D50}</a:tableStyleId>
              </a:tblPr>
              <a:tblGrid>
                <a:gridCol w="194925"/>
                <a:gridCol w="2529334"/>
                <a:gridCol w="411982"/>
              </a:tblGrid>
              <a:tr h="355550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Key Skills</a:t>
                      </a:r>
                      <a:endParaRPr sz="1800" dirty="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1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identify and compare the suitability of different materials for different uses.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546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investigate how shapes can be changed 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74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3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plan a simple investigation (eg . into the properties of different materials such as will it float?)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559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4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 group objects(eg. based on the material they are made from).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</a:tr>
              <a:tr h="4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5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To be able to make predictions</a:t>
                      </a:r>
                      <a:endParaRPr sz="1200"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A4 Paper (210x297 mm)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| Uses of Everyday Materials Year 2 (Science) |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| Uses of Everyday Materials Year 2 (Science) |</dc:title>
  <dc:creator>Jon Brunskill</dc:creator>
  <cp:lastModifiedBy>Vanessa Gray</cp:lastModifiedBy>
  <cp:revision>2</cp:revision>
  <dcterms:created xsi:type="dcterms:W3CDTF">2017-10-15T20:56:30Z</dcterms:created>
  <dcterms:modified xsi:type="dcterms:W3CDTF">2020-01-24T07:54:08Z</dcterms:modified>
</cp:coreProperties>
</file>